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a479a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714172f5ee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142ae25e16.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145c633c36.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71473323ccb.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71462cd656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e576645.png"/>
<Relationship Id="rId3" Type="http://schemas.openxmlformats.org/officeDocument/2006/relationships/image" Target="../media/file2714454415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26556772.png"/>
<Relationship Id="rId3" Type="http://schemas.openxmlformats.org/officeDocument/2006/relationships/image" Target="../media/file27145407cd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47d9d77.png"/>
<Relationship Id="rId3" Type="http://schemas.openxmlformats.org/officeDocument/2006/relationships/image" Target="../media/file271456925d8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408067e3.png"/>
<Relationship Id="rId3" Type="http://schemas.openxmlformats.org/officeDocument/2006/relationships/image" Target="../media/file271451ff38b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74d634a5.png"/>
<Relationship Id="rId3" Type="http://schemas.openxmlformats.org/officeDocument/2006/relationships/image" Target="../media/file271446925b4a.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ecf22bb.png"/>
<Relationship Id="rId3" Type="http://schemas.openxmlformats.org/officeDocument/2006/relationships/image" Target="../media/file27141df73b7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465a42d2.png"/>
<Relationship Id="rId3" Type="http://schemas.openxmlformats.org/officeDocument/2006/relationships/image" Target="../media/file27147eb1426c.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7144e912d10.png"/>
<Relationship Id="rId3" Type="http://schemas.openxmlformats.org/officeDocument/2006/relationships/image" Target="../media/file2714ff65677.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58eb359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62591c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3f63bff.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c8c5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63ea40af.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1bd71ff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7146ba367d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10,683,026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1,635,993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15,246.1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22,961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20,414.5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15,171.1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17,625.0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17,433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15,744.1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16,561.9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1,635,993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17,749.2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10,683,026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18,891.2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29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29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24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711,470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115,469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29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2021-12-29T18:57:46Z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