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5e137a7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082e6a3f7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086b8b27c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0832c6487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085fa8303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08707d660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9cc35b.png"/>
<Relationship Id="rId3" Type="http://schemas.openxmlformats.org/officeDocument/2006/relationships/image" Target="../media/file2c08406529b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323ce99.png"/>
<Relationship Id="rId3" Type="http://schemas.openxmlformats.org/officeDocument/2006/relationships/image" Target="../media/file2c082f8719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47837f5a.png"/>
<Relationship Id="rId3" Type="http://schemas.openxmlformats.org/officeDocument/2006/relationships/image" Target="../media/file2c0831a92b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1ffc7a2b.png"/>
<Relationship Id="rId3" Type="http://schemas.openxmlformats.org/officeDocument/2006/relationships/image" Target="../media/file2c08dda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748c29b2.png"/>
<Relationship Id="rId3" Type="http://schemas.openxmlformats.org/officeDocument/2006/relationships/image" Target="../media/file2c084078666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3133a02.png"/>
<Relationship Id="rId3" Type="http://schemas.openxmlformats.org/officeDocument/2006/relationships/image" Target="../media/file2c086f003ea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440b1446.png"/>
<Relationship Id="rId3" Type="http://schemas.openxmlformats.org/officeDocument/2006/relationships/image" Target="../media/file2c0815264d0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0893e48a5.png"/>
<Relationship Id="rId3" Type="http://schemas.openxmlformats.org/officeDocument/2006/relationships/image" Target="../media/file2c08517d4fc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a0c7bf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73507c0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2b8be3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5889c6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24a847d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8e11db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0821b8743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3,834,283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3,834,283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2021-04-18T17:56:03Z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