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006c8c47d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b003158185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002a0c404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0013de2d7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0047615e1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002ad8324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0046084d64.png"/>
<Relationship Id="rId3" Type="http://schemas.openxmlformats.org/officeDocument/2006/relationships/image" Target="../media/fileb00289e12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0026d7e30.png"/>
<Relationship Id="rId3" Type="http://schemas.openxmlformats.org/officeDocument/2006/relationships/image" Target="../media/fileb007f704a9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00564d1f6b.png"/>
<Relationship Id="rId3" Type="http://schemas.openxmlformats.org/officeDocument/2006/relationships/image" Target="../media/fileb00314c77d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00786e70eb.png"/>
<Relationship Id="rId3" Type="http://schemas.openxmlformats.org/officeDocument/2006/relationships/image" Target="../media/fileb00327165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002c06234c.png"/>
<Relationship Id="rId3" Type="http://schemas.openxmlformats.org/officeDocument/2006/relationships/image" Target="../media/fileb0040c32e8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004ea334d6.png"/>
<Relationship Id="rId3" Type="http://schemas.openxmlformats.org/officeDocument/2006/relationships/image" Target="../media/fileb00780e62b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00285e543b.png"/>
<Relationship Id="rId3" Type="http://schemas.openxmlformats.org/officeDocument/2006/relationships/image" Target="../media/fileb0049f3582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003945404e.png"/>
<Relationship Id="rId3" Type="http://schemas.openxmlformats.org/officeDocument/2006/relationships/image" Target="../media/fileb0063d76f0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0072570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008456d7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00115d69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0013c8514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007cab49e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001f3566d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002116331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3,639,352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3,639,352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2021-02-25T22:05:52Z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