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27ebcd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3055ff88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307135279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301a3956f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30e7640c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30262d60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33303b1b5fa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603d24cf.png"/>
<Relationship Id="rId3" Type="http://schemas.openxmlformats.org/officeDocument/2006/relationships/image" Target="../media/file3330782980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72ad3e2b.png"/>
<Relationship Id="rId3" Type="http://schemas.openxmlformats.org/officeDocument/2006/relationships/image" Target="../media/file3330640734a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15003eb8.png"/>
<Relationship Id="rId3" Type="http://schemas.openxmlformats.org/officeDocument/2006/relationships/image" Target="../media/file333012185a4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5d9f5790.png"/>
<Relationship Id="rId3" Type="http://schemas.openxmlformats.org/officeDocument/2006/relationships/image" Target="../media/file33304181612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293874e7.png"/>
<Relationship Id="rId3" Type="http://schemas.openxmlformats.org/officeDocument/2006/relationships/image" Target="../media/file3330583f693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148150f5.png"/>
<Relationship Id="rId3" Type="http://schemas.openxmlformats.org/officeDocument/2006/relationships/image" Target="../media/file333040c247c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2141246f.png"/>
<Relationship Id="rId3" Type="http://schemas.openxmlformats.org/officeDocument/2006/relationships/image" Target="../media/file3330735457ed.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303ff7417e.png"/>
<Relationship Id="rId3" Type="http://schemas.openxmlformats.org/officeDocument/2006/relationships/image" Target="../media/file33306bdf12a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28cd2aa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5355f4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3b6e6cb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54995e8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51381d1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7a83707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30204246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1,804,923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1,804,923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174 triages made. This is an increase of 42 triages compared to the previous day (132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21 December there were 908 triages to NHS Pathways for COVID-19, this is an average of 130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2020-12-22T16:32:46Z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