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6cd973c71.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36c18ed46e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36c7abe74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36c52247ce0.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36c7553740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36c37ae467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6c311ba7c.png"/>
<Relationship Id="rId3" Type="http://schemas.openxmlformats.org/officeDocument/2006/relationships/image" Target="../media/file336c5c962358.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6c2f72429.png"/>
<Relationship Id="rId3" Type="http://schemas.openxmlformats.org/officeDocument/2006/relationships/image" Target="../media/file336c7e8b721.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6c4f2c86.png"/>
<Relationship Id="rId3" Type="http://schemas.openxmlformats.org/officeDocument/2006/relationships/image" Target="../media/file336c1b9a775b.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6c4d21d5e.png"/>
<Relationship Id="rId3" Type="http://schemas.openxmlformats.org/officeDocument/2006/relationships/image" Target="../media/file336c2568211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6c51b15a6c.png"/>
<Relationship Id="rId3" Type="http://schemas.openxmlformats.org/officeDocument/2006/relationships/image" Target="../media/file336c1d2c66d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6c760b6162.png"/>
<Relationship Id="rId3" Type="http://schemas.openxmlformats.org/officeDocument/2006/relationships/image" Target="../media/file336c66c24908.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6cea158d5.png"/>
<Relationship Id="rId3" Type="http://schemas.openxmlformats.org/officeDocument/2006/relationships/image" Target="../media/file336c2e664ec8.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6c25de7068.png"/>
<Relationship Id="rId3" Type="http://schemas.openxmlformats.org/officeDocument/2006/relationships/image" Target="../media/file336c5c70510f.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6c5c0879de.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6cc27854.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6c6ef5cc1.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6c6ce953fb.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6c652141e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6c487d395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6c476a225d.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21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21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41,730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3,840,945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6,823.9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537,870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5,859.1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21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21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5,120.1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4,027.9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7,058.2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3,948.8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41,730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537,870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5,859.1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3,840,945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6,823.9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21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2021-04-21T19:13:39Z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