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13a819b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38c32e27b5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8c595f1bb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8c635f27e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38c353e184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38c3cfd22d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200359cf.png"/>
<Relationship Id="rId3" Type="http://schemas.openxmlformats.org/officeDocument/2006/relationships/image" Target="../media/file238c77335d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2c1b2d73.png"/>
<Relationship Id="rId3" Type="http://schemas.openxmlformats.org/officeDocument/2006/relationships/image" Target="../media/file238c7b2a20d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626b2633.png"/>
<Relationship Id="rId3" Type="http://schemas.openxmlformats.org/officeDocument/2006/relationships/image" Target="../media/file238c7e67146.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27ca71bf.png"/>
<Relationship Id="rId3" Type="http://schemas.openxmlformats.org/officeDocument/2006/relationships/image" Target="../media/file238c3d1d7fd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305d35ee.png"/>
<Relationship Id="rId3" Type="http://schemas.openxmlformats.org/officeDocument/2006/relationships/image" Target="../media/file238c44f8378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3a3b6c11.png"/>
<Relationship Id="rId3" Type="http://schemas.openxmlformats.org/officeDocument/2006/relationships/image" Target="../media/file238c28ce547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d31128.png"/>
<Relationship Id="rId3" Type="http://schemas.openxmlformats.org/officeDocument/2006/relationships/image" Target="../media/file238c74d17ed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38c3f1170a3.png"/>
<Relationship Id="rId3" Type="http://schemas.openxmlformats.org/officeDocument/2006/relationships/image" Target="../media/file238c3f3c580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66b57b7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1f567da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2829471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52624f2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3ab3220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6a735af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38c56cf557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3,630,729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3,630,729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6,450.4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2021-02-25T08:10:24Z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