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6c332b75a8.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b6c66906a9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6c28077a4a.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6c57a94d4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b6c34f99b4.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b6c1150382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6c6c045fc1.png"/>
<Relationship Id="rId3" Type="http://schemas.openxmlformats.org/officeDocument/2006/relationships/image" Target="../media/fileb6c780d363.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6c63f5798.png"/>
<Relationship Id="rId3" Type="http://schemas.openxmlformats.org/officeDocument/2006/relationships/image" Target="../media/fileb6c60fb55cf.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6ccb0619d.png"/>
<Relationship Id="rId3" Type="http://schemas.openxmlformats.org/officeDocument/2006/relationships/image" Target="../media/fileb6c17e143b8.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6c689d332e.png"/>
<Relationship Id="rId3" Type="http://schemas.openxmlformats.org/officeDocument/2006/relationships/image" Target="../media/fileb6c42619e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6c20c56e70.png"/>
<Relationship Id="rId3" Type="http://schemas.openxmlformats.org/officeDocument/2006/relationships/image" Target="../media/fileb6c3df42b94.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6cd244a92.png"/>
<Relationship Id="rId3" Type="http://schemas.openxmlformats.org/officeDocument/2006/relationships/image" Target="../media/fileb6c7278515c.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6c718875be.png"/>
<Relationship Id="rId3" Type="http://schemas.openxmlformats.org/officeDocument/2006/relationships/image" Target="../media/fileb6c60b94642.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b6c347f5451.png"/>
<Relationship Id="rId3" Type="http://schemas.openxmlformats.org/officeDocument/2006/relationships/image" Target="../media/fileb6c6090484e.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6c573bfc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6c32f723bb.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6c22741b40.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6c411d491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6c1ed83b4c.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6c4353745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b6c2e1d51e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08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9,000,391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1,352,421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08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08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8,175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12,736.2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14,291.6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15,390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12,665.8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19,049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16,936.4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18,204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12,513.6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21,800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14,328.7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220th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14,474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13,071.8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264th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120,119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13,844.4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1,352,421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14,672.7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9,000,391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15,915.8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08 December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08 December</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03 December</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000" b="1">
                          <a:solidFill>
                            <a:srgbClr val="000000">
                              <a:alpha val="100000"/>
                            </a:srgbClr>
                          </a:solidFill>
                          <a:latin typeface="Arial"/>
                          <a:cs typeface="Arial"/>
                          <a:ea typeface="Arial"/>
                          <a:sym typeface="Arial"/>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357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556.2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1,119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694.5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881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725.1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845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755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519.0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1,254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824.2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95th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5,863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675.7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278,956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493.3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60,749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659.1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500"/>
                        </a:spcBef>
                        <a:spcAft>
                          <a:spcPts val="500"/>
                        </a:spcAft>
                        <a:buNone/>
                      </a:pPr>
                      <a:r>
                        <a:rPr sz="1100">
                          <a:solidFill>
                            <a:srgbClr val="000000">
                              <a:alpha val="100000"/>
                            </a:srgbClr>
                          </a:solidFill>
                          <a:latin typeface="Calibri"/>
                          <a:cs typeface="Calibri"/>
                          <a:ea typeface="Calibri"/>
                          <a:sym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08 December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2021-12-08T20:17:35Z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