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a18684c3e95.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a187a9f741e.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a1879f1363b.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a1826f7434b.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a1870502081.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a18597256ba.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a187920681a.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a181c1946f3.png"/>
<Relationship Id="rId3" Type="http://schemas.openxmlformats.org/officeDocument/2006/relationships/image" Target="../media/filea187be6641d.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a1812966ece.png"/>
<Relationship Id="rId3" Type="http://schemas.openxmlformats.org/officeDocument/2006/relationships/image" Target="../media/filea181b8bb69.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a182ce26c3a.png"/>
<Relationship Id="rId3" Type="http://schemas.openxmlformats.org/officeDocument/2006/relationships/image" Target="../media/filea1895913d1.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a182eb6860.png"/>
<Relationship Id="rId3" Type="http://schemas.openxmlformats.org/officeDocument/2006/relationships/image" Target="../media/filea184cdd6f24.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a1821d927b2.png"/>
<Relationship Id="rId3" Type="http://schemas.openxmlformats.org/officeDocument/2006/relationships/image" Target="../media/filea184265b75.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a1815aa632.png"/>
<Relationship Id="rId3" Type="http://schemas.openxmlformats.org/officeDocument/2006/relationships/image" Target="../media/filea184f846d1d.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a1853681f91.png"/>
<Relationship Id="rId3" Type="http://schemas.openxmlformats.org/officeDocument/2006/relationships/image" Target="../media/filea184a81e67.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a18591b66b1.png"/>
<Relationship Id="rId3" Type="http://schemas.openxmlformats.org/officeDocument/2006/relationships/image" Target="../media/filea1827015eda.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a185a00bfb.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a183d2d5b06.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a1877224bda.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a18bd635ec.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a187f3a6133.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a184dbe4f30.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a182df9622f.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07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07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lowest 10% of local authorities.</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9,660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1,118.1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1,490,720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2,648.4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149,916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1,633.0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07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02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83,678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13,568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07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920.7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907.6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1,371.8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1,160.0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1,315.7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1,001.2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9,660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1,118.1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149,916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1,633.0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1,490,720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2,648.4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07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02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83,678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13,568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December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80 triages made. This is an increase of 14 triages compared to the previous day (66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06 December there were 486 triages to NHS Pathways for COVID-19, this is an average of 69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December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2020-12-07T22:36:48Z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