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71d4e6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3a45e285f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a44e69be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a476a3716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3a4639f492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3a412192c5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45da6f3e.png"/>
<Relationship Id="rId3" Type="http://schemas.openxmlformats.org/officeDocument/2006/relationships/image" Target="../media/file13a46ddc227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53d04233.png"/>
<Relationship Id="rId3" Type="http://schemas.openxmlformats.org/officeDocument/2006/relationships/image" Target="../media/file13a433a92d2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aa765ea.png"/>
<Relationship Id="rId3" Type="http://schemas.openxmlformats.org/officeDocument/2006/relationships/image" Target="../media/file13a4343b2ca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26de1c83.png"/>
<Relationship Id="rId3" Type="http://schemas.openxmlformats.org/officeDocument/2006/relationships/image" Target="../media/file13a43e89608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232a378d.png"/>
<Relationship Id="rId3" Type="http://schemas.openxmlformats.org/officeDocument/2006/relationships/image" Target="../media/file13a44c21289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5ffa73b9.png"/>
<Relationship Id="rId3" Type="http://schemas.openxmlformats.org/officeDocument/2006/relationships/image" Target="../media/file13a47a8d669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dc354e1.png"/>
<Relationship Id="rId3" Type="http://schemas.openxmlformats.org/officeDocument/2006/relationships/image" Target="../media/file13a41e924dc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3a4460613e4.png"/>
<Relationship Id="rId3" Type="http://schemas.openxmlformats.org/officeDocument/2006/relationships/image" Target="../media/file13a48644e7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47924af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13123e0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12086b5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4d4e575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70d9273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719a24d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3a41e841b4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3,596,965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2021-02-20T19:50:51Z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