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84b138c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e835e414e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e848469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e85ae2727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e81df13df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e8a325d2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87b9657d1.png"/>
<Relationship Id="rId3" Type="http://schemas.openxmlformats.org/officeDocument/2006/relationships/image" Target="../media/file37e82b8122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8d48551e.png"/>
<Relationship Id="rId3" Type="http://schemas.openxmlformats.org/officeDocument/2006/relationships/image" Target="../media/file37e8100b563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84f5a5154.png"/>
<Relationship Id="rId3" Type="http://schemas.openxmlformats.org/officeDocument/2006/relationships/image" Target="../media/file37e82c58208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85f134355.png"/>
<Relationship Id="rId3" Type="http://schemas.openxmlformats.org/officeDocument/2006/relationships/image" Target="../media/file37e82c0016a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81d866030.png"/>
<Relationship Id="rId3" Type="http://schemas.openxmlformats.org/officeDocument/2006/relationships/image" Target="../media/file37e81a19ca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81df04683.png"/>
<Relationship Id="rId3" Type="http://schemas.openxmlformats.org/officeDocument/2006/relationships/image" Target="../media/file37e8446042e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8cb712f7.png"/>
<Relationship Id="rId3" Type="http://schemas.openxmlformats.org/officeDocument/2006/relationships/image" Target="../media/file37e8cac7dc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84dc053a6.png"/>
<Relationship Id="rId3" Type="http://schemas.openxmlformats.org/officeDocument/2006/relationships/image" Target="../media/file37e8cee284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821146b4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83f4f5c2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8e444fb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810f9791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850c7a0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8ca111e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82f55506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3,768,609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3,768,609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2021-03-23T16:19:17Z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