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7e951ec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6a42a70173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a4133865c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a41e3e2fa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a4e03727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a424f4108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192213b2.png"/>
<Relationship Id="rId3" Type="http://schemas.openxmlformats.org/officeDocument/2006/relationships/image" Target="../media/file36a43bbf7e2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443c1b22.png"/>
<Relationship Id="rId3" Type="http://schemas.openxmlformats.org/officeDocument/2006/relationships/image" Target="../media/file36a46bd6543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1a03325e.png"/>
<Relationship Id="rId3" Type="http://schemas.openxmlformats.org/officeDocument/2006/relationships/image" Target="../media/file36a438f04ee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644359b7.png"/>
<Relationship Id="rId3" Type="http://schemas.openxmlformats.org/officeDocument/2006/relationships/image" Target="../media/file36a45435736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3be06c4f.png"/>
<Relationship Id="rId3" Type="http://schemas.openxmlformats.org/officeDocument/2006/relationships/image" Target="../media/file36a4244c5c7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be61a94.png"/>
<Relationship Id="rId3" Type="http://schemas.openxmlformats.org/officeDocument/2006/relationships/image" Target="../media/file36a428bd761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286734cf.png"/>
<Relationship Id="rId3" Type="http://schemas.openxmlformats.org/officeDocument/2006/relationships/image" Target="../media/file36a45ac625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a4266b16a6.png"/>
<Relationship Id="rId3" Type="http://schemas.openxmlformats.org/officeDocument/2006/relationships/image" Target="../media/file36a4c7420c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63745ce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779338a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70e64b9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13341db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331b631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64a87f5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a41b421fa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8,605,284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1,267,126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1,267,126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8,605,284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2021-11-28T19:42:36Z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