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69b720c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34054ba194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406e171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40142210a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3405580717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3404dfb2fa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334062f853e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5f757e23.png"/>
<Relationship Id="rId3" Type="http://schemas.openxmlformats.org/officeDocument/2006/relationships/image" Target="../media/file33401d6c36b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6a915a55.png"/>
<Relationship Id="rId3" Type="http://schemas.openxmlformats.org/officeDocument/2006/relationships/image" Target="../media/file3340260b142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aaa538.png"/>
<Relationship Id="rId3" Type="http://schemas.openxmlformats.org/officeDocument/2006/relationships/image" Target="../media/file33406b1473e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4c1d234d.png"/>
<Relationship Id="rId3" Type="http://schemas.openxmlformats.org/officeDocument/2006/relationships/image" Target="../media/file3340329819e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3f7034f7.png"/>
<Relationship Id="rId3" Type="http://schemas.openxmlformats.org/officeDocument/2006/relationships/image" Target="../media/file334056fa20f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1bae248a.png"/>
<Relationship Id="rId3" Type="http://schemas.openxmlformats.org/officeDocument/2006/relationships/image" Target="../media/file3340681f1a3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4bf43741.png"/>
<Relationship Id="rId3" Type="http://schemas.openxmlformats.org/officeDocument/2006/relationships/image" Target="../media/file3340336146bb.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340577c46be.png"/>
<Relationship Id="rId3" Type="http://schemas.openxmlformats.org/officeDocument/2006/relationships/image" Target="../media/file33406dfa619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16627df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96272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7f8a4fe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3a4112a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ab05e5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7a1ad7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340bce16dd.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421,975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2,958,104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150 triages made. This is an decrease of 6 triages compared to the previous day (156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January there were 1,238 triages to NHS Pathways for COVID-19, this is an average of 177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2021-01-18T11:28:39Z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