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20006d2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a1c5068702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1c340428f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1c204a61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1c30607b9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1c579645e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19c02bec.png"/>
<Relationship Id="rId3" Type="http://schemas.openxmlformats.org/officeDocument/2006/relationships/image" Target="../media/file3a1c138b36b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199c53a6.png"/>
<Relationship Id="rId3" Type="http://schemas.openxmlformats.org/officeDocument/2006/relationships/image" Target="../media/file3a1c30bc3b6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6c3a4b42.png"/>
<Relationship Id="rId3" Type="http://schemas.openxmlformats.org/officeDocument/2006/relationships/image" Target="../media/file3a1c63594b2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31972f4b.png"/>
<Relationship Id="rId3" Type="http://schemas.openxmlformats.org/officeDocument/2006/relationships/image" Target="../media/file3a1c282e52d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2d245a6c.png"/>
<Relationship Id="rId3" Type="http://schemas.openxmlformats.org/officeDocument/2006/relationships/image" Target="../media/file3a1c5f7c634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151f9d2.png"/>
<Relationship Id="rId3" Type="http://schemas.openxmlformats.org/officeDocument/2006/relationships/image" Target="../media/file3a1c7deb1b3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44de11e5.png"/>
<Relationship Id="rId3" Type="http://schemas.openxmlformats.org/officeDocument/2006/relationships/image" Target="../media/file3a1c737602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1c348f37e3.png"/>
<Relationship Id="rId3" Type="http://schemas.openxmlformats.org/officeDocument/2006/relationships/image" Target="../media/file3a1c791862f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60e07b8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4e7f89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65fe6ee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3b4c6ba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2e716fe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14b5730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1c181e33b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3,773,224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3,773,224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2021-03-24T20:00:14Z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