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47d62b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6c154b667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6c3fd5323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6c6a4e5d9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6c5797153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6c23422b8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75233689.png"/>
<Relationship Id="rId3" Type="http://schemas.openxmlformats.org/officeDocument/2006/relationships/image" Target="../media/file146c412d62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ccc5db2.png"/>
<Relationship Id="rId3" Type="http://schemas.openxmlformats.org/officeDocument/2006/relationships/image" Target="../media/file146c5f9795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656068a9.png"/>
<Relationship Id="rId3" Type="http://schemas.openxmlformats.org/officeDocument/2006/relationships/image" Target="../media/file146c35c1148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52782237.png"/>
<Relationship Id="rId3" Type="http://schemas.openxmlformats.org/officeDocument/2006/relationships/image" Target="../media/file146c345b4e0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45ff6524.png"/>
<Relationship Id="rId3" Type="http://schemas.openxmlformats.org/officeDocument/2006/relationships/image" Target="../media/file146c157a67d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2c2d4db9.png"/>
<Relationship Id="rId3" Type="http://schemas.openxmlformats.org/officeDocument/2006/relationships/image" Target="../media/file146c4738784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925115f.png"/>
<Relationship Id="rId3" Type="http://schemas.openxmlformats.org/officeDocument/2006/relationships/image" Target="../media/file146c3331119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6c3eef3a25.png"/>
<Relationship Id="rId3" Type="http://schemas.openxmlformats.org/officeDocument/2006/relationships/image" Target="../media/file146c4b18424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24ef571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91d373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7cff4b2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6f301c1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1cf249e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56d5629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6c215a278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2021-07-09T16:41:57Z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