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645ea0597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464c25f6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6438d1478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642950561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642aa1295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642e7c3c8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6453b06056.png"/>
<Relationship Id="rId3" Type="http://schemas.openxmlformats.org/officeDocument/2006/relationships/image" Target="../media/file3464b42a7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6485f590f.png"/>
<Relationship Id="rId3" Type="http://schemas.openxmlformats.org/officeDocument/2006/relationships/image" Target="../media/file34644d83707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6465fe13ee.png"/>
<Relationship Id="rId3" Type="http://schemas.openxmlformats.org/officeDocument/2006/relationships/image" Target="../media/file34641a1881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644c0e5eb.png"/>
<Relationship Id="rId3" Type="http://schemas.openxmlformats.org/officeDocument/2006/relationships/image" Target="../media/file34645597454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64d216c4.png"/>
<Relationship Id="rId3" Type="http://schemas.openxmlformats.org/officeDocument/2006/relationships/image" Target="../media/file34643ece7e1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6455555478.png"/>
<Relationship Id="rId3" Type="http://schemas.openxmlformats.org/officeDocument/2006/relationships/image" Target="../media/file34643734141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64479a1e0e.png"/>
<Relationship Id="rId3" Type="http://schemas.openxmlformats.org/officeDocument/2006/relationships/image" Target="../media/file346437ce397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6473f13550.png"/>
<Relationship Id="rId3" Type="http://schemas.openxmlformats.org/officeDocument/2006/relationships/image" Target="../media/file346460c13ac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642452217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642c4967f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646fa400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6426145cb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6469e74a9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649d1262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645d75647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18,681,566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3,014,786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36,213.7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3,014,786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18,681,566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2022-05-17T16:13:38Z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