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b012713b1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8b0251e5d9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b023964f9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b0e08377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b07a2575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b037911e3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b058f45707.png"/>
<Relationship Id="rId3" Type="http://schemas.openxmlformats.org/officeDocument/2006/relationships/image" Target="../media/file28b01c7ead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b025063f2d.png"/>
<Relationship Id="rId3" Type="http://schemas.openxmlformats.org/officeDocument/2006/relationships/image" Target="../media/file28b011fba7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b044763d42.png"/>
<Relationship Id="rId3" Type="http://schemas.openxmlformats.org/officeDocument/2006/relationships/image" Target="../media/file28b03440565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b068b47fe1.png"/>
<Relationship Id="rId3" Type="http://schemas.openxmlformats.org/officeDocument/2006/relationships/image" Target="../media/file28b07c1f352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b072283842.png"/>
<Relationship Id="rId3" Type="http://schemas.openxmlformats.org/officeDocument/2006/relationships/image" Target="../media/file28b05265228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b02d38520f.png"/>
<Relationship Id="rId3" Type="http://schemas.openxmlformats.org/officeDocument/2006/relationships/image" Target="../media/file28b011e716d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b05d36293.png"/>
<Relationship Id="rId3" Type="http://schemas.openxmlformats.org/officeDocument/2006/relationships/image" Target="../media/file28b03689660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b07bf6425c.png"/>
<Relationship Id="rId3" Type="http://schemas.openxmlformats.org/officeDocument/2006/relationships/image" Target="../media/file28b05863371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b05595574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b07a0d525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b062185af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b0ba32bc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b058443a9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b01d831aa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b016225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15,803,539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2,457,892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2,457,892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15,803,539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2022-02-18T17:55:39Z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