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38f4435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1284744.png"/>
<Relationship Id="rId3" Type="http://schemas.openxmlformats.org/officeDocument/2006/relationships/image" Target="../media/file37749e2167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3a8912ff.png"/>
<Relationship Id="rId3" Type="http://schemas.openxmlformats.org/officeDocument/2006/relationships/image" Target="../media/file377411cb56f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54ce2eb1.png"/>
<Relationship Id="rId3" Type="http://schemas.openxmlformats.org/officeDocument/2006/relationships/image" Target="../media/file37741a867f2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17d03bd1.png"/>
<Relationship Id="rId3" Type="http://schemas.openxmlformats.org/officeDocument/2006/relationships/image" Target="../media/file37741fb7728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3372234.png"/>
<Relationship Id="rId3" Type="http://schemas.openxmlformats.org/officeDocument/2006/relationships/image" Target="../media/file37747a4b391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63ff3d40.png"/>
<Relationship Id="rId3" Type="http://schemas.openxmlformats.org/officeDocument/2006/relationships/image" Target="../media/file3774515aea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73fe4577.png"/>
<Relationship Id="rId3" Type="http://schemas.openxmlformats.org/officeDocument/2006/relationships/image" Target="../media/file377430e75c2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7478aa47cc.png"/>
<Relationship Id="rId3" Type="http://schemas.openxmlformats.org/officeDocument/2006/relationships/image" Target="../media/file37743d93284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6f6076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35f7439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5923177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42a3549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245219c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3c9e7e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741c876d3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2021-09-24T16:50:58Z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