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81049ea766b.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38106c113126.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81057586f71.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81066cb21a.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81038e48dd.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8107cd56716.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8106c2d4f64.png"/>
<Relationship Id="rId3" Type="http://schemas.openxmlformats.org/officeDocument/2006/relationships/image" Target="../media/file38104d814e67.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8103d32114.png"/>
<Relationship Id="rId3" Type="http://schemas.openxmlformats.org/officeDocument/2006/relationships/image" Target="../media/file3810e9a693e.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810587844fb.png"/>
<Relationship Id="rId3" Type="http://schemas.openxmlformats.org/officeDocument/2006/relationships/image" Target="../media/file3810389f536a.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81044b0610f.png"/>
<Relationship Id="rId3" Type="http://schemas.openxmlformats.org/officeDocument/2006/relationships/image" Target="../media/file38101a441919.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8104fdb2271.png"/>
<Relationship Id="rId3" Type="http://schemas.openxmlformats.org/officeDocument/2006/relationships/image" Target="../media/file38103df714d7.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81045453b38.png"/>
<Relationship Id="rId3" Type="http://schemas.openxmlformats.org/officeDocument/2006/relationships/image" Target="../media/file381051da43bb.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81025325398.png"/>
<Relationship Id="rId3" Type="http://schemas.openxmlformats.org/officeDocument/2006/relationships/image" Target="../media/file381088037f9.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8103078e30.png"/>
<Relationship Id="rId3" Type="http://schemas.openxmlformats.org/officeDocument/2006/relationships/image" Target="../media/file3810516e14e6.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81017e92727.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8107cd82b9b.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81024f259f.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8107f5ab6b.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8102d7539e8.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81014d19cc.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81067ca7642.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09 June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340045"/>
            <a:ext cx="2743200" cy="365125"/>
          </a:xfrm>
        </p:spPr>
        <p:txBody>
          <a:bodyPr/>
          <a:lstStyle/>
          <a:p>
            <a:r>
              <a:rPr/>
              <a:t>Pack date: 09 June 2022</a:t>
            </a:r>
          </a:p>
        </p:txBody>
      </p:sp>
      <p:pic>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09 June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11</a:t>
            </a:r>
          </a:p>
        </p:txBody>
      </p:sp>
      <p:sp>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08 June</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p:nvSpPr>
          <p:cNvPr id="9" name="Text Placeholder 6"/>
          <p:cNvSpPr>
            <a:spLocks noGrp="1"/>
          </p:cNvSpPr>
          <p:nvPr>
            <p:ph type="body" sz="quarter" idx="22"/>
          </p:nvPr>
        </p:nvSpPr>
        <p:spPr>
          <a:xfrm>
            <a:off x="103188" y="5643636"/>
            <a:ext cx="5092700" cy="484188"/>
          </a:xfrm>
        </p:spPr>
        <p:txBody>
          <a:bodyPr/>
          <a:lstStyle/>
          <a:p>
            <a:r>
              <a:rPr/>
              <a:t>West Sussex is in the 8th decile.</a:t>
            </a:r>
          </a:p>
        </p:txBody>
      </p:sp>
      <p:graphicFrame>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278,452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32,093.2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111th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18,811,661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33,265.5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3,038,618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32,966.6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09 June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12</a:t>
            </a:r>
          </a:p>
        </p:txBody>
      </p:sp>
      <p:sp>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08 June</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03 June</a:t>
            </a:r>
          </a:p>
        </p:txBody>
      </p:sp>
      <p:graphicFrame>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36,418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6,906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09 June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13</a:t>
            </a:r>
          </a:p>
        </p:txBody>
      </p:sp>
      <p:sp>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08 June</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19,753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30,774.1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49,474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30,705.7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35,864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29,515.8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41,011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36,462.6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45,409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31,214.5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51,403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33,786.2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35,538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32,095.2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278,452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32,093.2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3,038,618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32,966.6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18,811,661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33,265.5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09 June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14</a:t>
            </a:r>
          </a:p>
        </p:txBody>
      </p:sp>
      <p:sp>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08 June</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03 June</a:t>
            </a:r>
          </a:p>
        </p:txBody>
      </p:sp>
      <p:graphicFrame>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36,418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6,906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09 June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09 June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09 June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09 June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09 June 2022</a:t>
            </a:r>
          </a:p>
        </p:txBody>
      </p:sp>
      <p:sp>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p:nvSpPr>
          <p:cNvPr id="5" name="Text Placeholder 13"/>
          <p:cNvSpPr>
            <a:spLocks noGrp="1"/>
          </p:cNvSpPr>
          <p:nvPr>
            <p:ph type="body" sz="quarter" idx="14"/>
          </p:nvPr>
        </p:nvSpPr>
        <p:spPr>
          <a:xfrm>
            <a:off x="260350" y="5486400"/>
            <a:ext cx="2759941" cy="419100"/>
          </a:xfrm>
        </p:spPr>
        <p:txBody>
          <a:bodyPr/>
          <a:lstStyle/>
          <a:p>
            <a:r>
              <a:rPr/>
              <a:t>Contact</a:t>
            </a:r>
          </a:p>
        </p:txBody>
      </p:sp>
      <p:sp>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09 June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09 June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09 June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09 June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09 June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09 June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09 June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09 June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09 June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09 June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09 June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2022-06-09T10:43:04Z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