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246420601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d241b5d689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d2411c421a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d24516e2e6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d2427446c2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d2478dd313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247be72735.png"/>
<Relationship Id="rId3" Type="http://schemas.openxmlformats.org/officeDocument/2006/relationships/image" Target="../media/file1d245d7164e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24278a74ff.png"/>
<Relationship Id="rId3" Type="http://schemas.openxmlformats.org/officeDocument/2006/relationships/image" Target="../media/file1d2479b571d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2419bd7bc.png"/>
<Relationship Id="rId3" Type="http://schemas.openxmlformats.org/officeDocument/2006/relationships/image" Target="../media/file1d242bcd24c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24587c24ed.png"/>
<Relationship Id="rId3" Type="http://schemas.openxmlformats.org/officeDocument/2006/relationships/image" Target="../media/file1d243d5310b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241c50dbd.png"/>
<Relationship Id="rId3" Type="http://schemas.openxmlformats.org/officeDocument/2006/relationships/image" Target="../media/file1d24359d42d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246d4740d9.png"/>
<Relationship Id="rId3" Type="http://schemas.openxmlformats.org/officeDocument/2006/relationships/image" Target="../media/file1d2441ed21a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2413a121bc.png"/>
<Relationship Id="rId3" Type="http://schemas.openxmlformats.org/officeDocument/2006/relationships/image" Target="../media/file1d2430da526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243c6d4547.png"/>
<Relationship Id="rId3" Type="http://schemas.openxmlformats.org/officeDocument/2006/relationships/image" Target="../media/file1d24743c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247b405ef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244e8bc9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24fa9567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247a5dcc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244bc85ac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2429b8124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244daa472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15,888,557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2,475,473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34,691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35,681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2,475,473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15,888,557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2022-02-21T20:44:35Z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