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a1c5b2b26f2.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a1c26ea1c16.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a1c5021252a.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a1c69b144ec.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a1c1d0b41cc.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a1c5d7b5218.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a1c4ba119bb.png"/>
<Relationship Id="rId3" Type="http://schemas.openxmlformats.org/officeDocument/2006/relationships/image" Target="../media/file1a1c2a4b6174.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a1c72698a6.png"/>
<Relationship Id="rId3" Type="http://schemas.openxmlformats.org/officeDocument/2006/relationships/image" Target="../media/file1a1c52765a16.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a1c3e49f5.png"/>
<Relationship Id="rId3" Type="http://schemas.openxmlformats.org/officeDocument/2006/relationships/image" Target="../media/file1a1c1ce27a26.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a1c401c5784.png"/>
<Relationship Id="rId3" Type="http://schemas.openxmlformats.org/officeDocument/2006/relationships/image" Target="../media/file1a1c7ae19d3.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a1c5df771bd.png"/>
<Relationship Id="rId3" Type="http://schemas.openxmlformats.org/officeDocument/2006/relationships/image" Target="../media/file1a1c43335e3b.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a1c734c4b17.png"/>
<Relationship Id="rId3" Type="http://schemas.openxmlformats.org/officeDocument/2006/relationships/image" Target="../media/file1a1c5a5c70d5.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a1c773a56cd.png"/>
<Relationship Id="rId3" Type="http://schemas.openxmlformats.org/officeDocument/2006/relationships/image" Target="../media/file1a1c63442ab6.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a1c979773d.png"/>
<Relationship Id="rId3" Type="http://schemas.openxmlformats.org/officeDocument/2006/relationships/image" Target="../media/file1a1c662746c.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a1c3fa944b8.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a1ca935644.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a1c6c8a3c.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a1c1b735856.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a1c31da5153.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a1c396262b6.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a1c741e4220.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07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07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07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46,305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5,359.5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4,334,634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7,701.0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590,284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6,430.0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07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07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02 July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141,819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16,164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07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07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5,105.7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8,994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5,594.7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4,539.8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7,673.8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6,344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4,412.0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5,148.3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5,784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5,231.1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46,305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5,359.5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590,284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6,430.0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4,334,634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7,701.0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07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07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02 July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141,819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16,164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July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2021-07-07T18:19:37Z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