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832d6705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88dc225d.png"/>
<Relationship Id="rId3" Type="http://schemas.openxmlformats.org/officeDocument/2006/relationships/image" Target="../media/file2ad86626527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84b1a7ded.png"/>
<Relationship Id="rId3" Type="http://schemas.openxmlformats.org/officeDocument/2006/relationships/image" Target="../media/file2ad8665e5cb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8330a3c99.png"/>
<Relationship Id="rId3" Type="http://schemas.openxmlformats.org/officeDocument/2006/relationships/image" Target="../media/file2ad83be763d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81f7b652.png"/>
<Relationship Id="rId3" Type="http://schemas.openxmlformats.org/officeDocument/2006/relationships/image" Target="../media/file2ad82834d8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821053460.png"/>
<Relationship Id="rId3" Type="http://schemas.openxmlformats.org/officeDocument/2006/relationships/image" Target="../media/file2ad86989208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8ead4958.png"/>
<Relationship Id="rId3" Type="http://schemas.openxmlformats.org/officeDocument/2006/relationships/image" Target="../media/file2ad86ac78d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84603be6.png"/>
<Relationship Id="rId3" Type="http://schemas.openxmlformats.org/officeDocument/2006/relationships/image" Target="../media/file2ad84ef016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86d2e5cf1.png"/>
<Relationship Id="rId3" Type="http://schemas.openxmlformats.org/officeDocument/2006/relationships/image" Target="../media/file2ad8706f131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84552795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8d0615a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84e1e2f1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87c3328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852426bd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824ad89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84986399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2021-11-22T19:34:11Z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