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b3c13a93aa6.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3b3c73a95ec2.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b3c146f68d.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b3c5ac791.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b3c35225a6a.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b3c1b731fc2.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b3cd514301.png"/>
<Relationship Id="rId3" Type="http://schemas.openxmlformats.org/officeDocument/2006/relationships/image" Target="../media/file3b3cb473562.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b3c7c06395c.png"/>
<Relationship Id="rId3" Type="http://schemas.openxmlformats.org/officeDocument/2006/relationships/image" Target="../media/file3b3c249430bc.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b3c4cc01dfd.png"/>
<Relationship Id="rId3" Type="http://schemas.openxmlformats.org/officeDocument/2006/relationships/image" Target="../media/file3b3c64a835ae.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b3c238631f2.png"/>
<Relationship Id="rId3" Type="http://schemas.openxmlformats.org/officeDocument/2006/relationships/image" Target="../media/file3b3c38fc5751.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b3c581f3eb4.png"/>
<Relationship Id="rId3" Type="http://schemas.openxmlformats.org/officeDocument/2006/relationships/image" Target="../media/file3b3c69954a64.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b3c38157a5b.png"/>
<Relationship Id="rId3" Type="http://schemas.openxmlformats.org/officeDocument/2006/relationships/image" Target="../media/file3b3c74dc178f.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b3c4d3c60e7.png"/>
<Relationship Id="rId3" Type="http://schemas.openxmlformats.org/officeDocument/2006/relationships/image" Target="../media/file3b3cd3443a7.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b3c50ca556a.png"/>
<Relationship Id="rId3" Type="http://schemas.openxmlformats.org/officeDocument/2006/relationships/image" Target="../media/file3b3c15b12efb.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b3c25fd7c66.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b3c3a0cde.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b3c314e684a.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b3c99c4a9c.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b3c2b5e7927.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b3ce38591.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b3c4ed25a4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02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02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02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115,306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13,289.7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8,758,744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15,488.5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1,301,852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14,124.1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02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02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27 November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634.3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247,874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53,950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02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02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7,850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12,229.9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22,126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13,732.4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14,675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12,077.4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18,389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16,349.6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17,564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12,073.6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20,838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13,696.4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13,864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12,520.9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115,306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13,289.7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1,301,852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14,124.1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8,758,744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15,488.5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02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02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27 November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672.2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598.3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842.6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634.3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247,874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53,950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December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2021-12-02T16:46:28Z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