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cc3f831a30.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4cc6e2488b.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4cc3ae42d09.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4cc2d536444.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4cc1c2b21b5.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4cc1b35c.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24cc9065a12.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cc7b57cac.png"/>
<Relationship Id="rId3" Type="http://schemas.openxmlformats.org/officeDocument/2006/relationships/image" Target="../media/file24cc59205258.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cc10f24b49.png"/>
<Relationship Id="rId3" Type="http://schemas.openxmlformats.org/officeDocument/2006/relationships/image" Target="../media/file24cc39f468c1.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cc33544b1.png"/>
<Relationship Id="rId3" Type="http://schemas.openxmlformats.org/officeDocument/2006/relationships/image" Target="../media/file24cc4b1f4095.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cc4ad060c0.png"/>
<Relationship Id="rId3" Type="http://schemas.openxmlformats.org/officeDocument/2006/relationships/image" Target="../media/file24cc35b65eaa.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cc41fbbbd.png"/>
<Relationship Id="rId3" Type="http://schemas.openxmlformats.org/officeDocument/2006/relationships/image" Target="../media/file24cc6bcf31ee.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cca7975df.png"/>
<Relationship Id="rId3" Type="http://schemas.openxmlformats.org/officeDocument/2006/relationships/image" Target="../media/file24cc5101e14.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cc42ea29aa.png"/>
<Relationship Id="rId3" Type="http://schemas.openxmlformats.org/officeDocument/2006/relationships/image" Target="../media/file24ccd546971.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cce5a5847.png"/>
<Relationship Id="rId3" Type="http://schemas.openxmlformats.org/officeDocument/2006/relationships/image" Target="../media/file24cc25dba44.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cc40713b6a.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cc7ed9f8.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cc11405cf3.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cc627413df.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cc27677c13.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cc701c876.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cc24d6689f.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18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18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lowest 10% of local authorities.</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1,319.4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1,688,963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3,000.6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188,801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2,056.6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18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13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123,622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24,200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18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1,116.6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1,211.1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1,627.1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1,315.1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1,599.1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1,140.5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1,319.4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188,801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2,056.6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1,688,963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3,000.6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18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13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123,622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24,200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December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120 triages made. This is an decrease of 5 triages compared to the previous day (125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17 December there were 712 triages to NHS Pathways for COVID-19, this is an average of 102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December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2020-12-18T19:32:32Z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