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1bbe53c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b81ec32dd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b83e635d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b8295ced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b83f586bb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b87b261b4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56f5657d.png"/>
<Relationship Id="rId3" Type="http://schemas.openxmlformats.org/officeDocument/2006/relationships/image" Target="../media/file2db8536682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2057d28.png"/>
<Relationship Id="rId3" Type="http://schemas.openxmlformats.org/officeDocument/2006/relationships/image" Target="../media/file2db854cc684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66d3683.png"/>
<Relationship Id="rId3" Type="http://schemas.openxmlformats.org/officeDocument/2006/relationships/image" Target="../media/file2db83cb656b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78db6e3c.png"/>
<Relationship Id="rId3" Type="http://schemas.openxmlformats.org/officeDocument/2006/relationships/image" Target="../media/file2db82bcfef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42aa2995.png"/>
<Relationship Id="rId3" Type="http://schemas.openxmlformats.org/officeDocument/2006/relationships/image" Target="../media/file2db86c8f1c2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5b7db59.png"/>
<Relationship Id="rId3" Type="http://schemas.openxmlformats.org/officeDocument/2006/relationships/image" Target="../media/file2db866fc55a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6ee12ed5.png"/>
<Relationship Id="rId3" Type="http://schemas.openxmlformats.org/officeDocument/2006/relationships/image" Target="../media/file2db87a81a6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2a1f3cdd.png"/>
<Relationship Id="rId3" Type="http://schemas.openxmlformats.org/officeDocument/2006/relationships/image" Target="../media/file2db85209351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6da4c1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6e651d7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303d603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5985ec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7483349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20855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58e411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4,044,830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4,044,830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2021-06-21T19:25:15Z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