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5abf368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c413dd492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438f073b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4291a2f2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4164e582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423aa55c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4c4606c74e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13a75194.png"/>
<Relationship Id="rId3" Type="http://schemas.openxmlformats.org/officeDocument/2006/relationships/image" Target="../media/file24c45ed767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1659479a.png"/>
<Relationship Id="rId3" Type="http://schemas.openxmlformats.org/officeDocument/2006/relationships/image" Target="../media/file24c44f1764c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1c534540.png"/>
<Relationship Id="rId3" Type="http://schemas.openxmlformats.org/officeDocument/2006/relationships/image" Target="../media/file24c443351aa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3d1e12d4.png"/>
<Relationship Id="rId3" Type="http://schemas.openxmlformats.org/officeDocument/2006/relationships/image" Target="../media/file24c434b5ee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3297df6.png"/>
<Relationship Id="rId3" Type="http://schemas.openxmlformats.org/officeDocument/2006/relationships/image" Target="../media/file24c4388bf4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7f4f77a8.png"/>
<Relationship Id="rId3" Type="http://schemas.openxmlformats.org/officeDocument/2006/relationships/image" Target="../media/file24c41f66eb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20d74faf.png"/>
<Relationship Id="rId3" Type="http://schemas.openxmlformats.org/officeDocument/2006/relationships/image" Target="../media/file24c469af3c1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45e9a6d22.png"/>
<Relationship Id="rId3" Type="http://schemas.openxmlformats.org/officeDocument/2006/relationships/image" Target="../media/file24c465465ca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79561d6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4d86609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3e81358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496d62b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487834a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46d44c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4631522d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150 triages made. This is an decrease of 6 triages compared to the previous day (156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January there were 1,238 triages to NHS Pathways for COVID-19, this is an average of 177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2021-01-18T19:55:37Z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