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7984e0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de3292fc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de37fe3030f.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10de0f61.png"/><Relationship Id="rId3" Type="http://schemas.openxmlformats.org/officeDocument/2006/relationships/image" Target="../media/file2de362c3b1ed.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1dd67143.png"/><Relationship Id="rId3" Type="http://schemas.openxmlformats.org/officeDocument/2006/relationships/image" Target="../media/file2de369a5f5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e788c7e.png"/><Relationship Id="rId3" Type="http://schemas.openxmlformats.org/officeDocument/2006/relationships/image" Target="../media/file2de3c4fab9e.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428c1862.png"/><Relationship Id="rId3" Type="http://schemas.openxmlformats.org/officeDocument/2006/relationships/image" Target="../media/file2de37b94ec0f.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6e160c2b.png"/><Relationship Id="rId3" Type="http://schemas.openxmlformats.org/officeDocument/2006/relationships/image" Target="../media/file2de36979138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bf0338e.png"/><Relationship Id="rId3" Type="http://schemas.openxmlformats.org/officeDocument/2006/relationships/image" Target="../media/file2de346c8b5c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2314b635.png"/><Relationship Id="rId3" Type="http://schemas.openxmlformats.org/officeDocument/2006/relationships/image" Target="../media/file2de324c6639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5cb2d773.png"/><Relationship Id="rId3" Type="http://schemas.openxmlformats.org/officeDocument/2006/relationships/image" Target="../media/file2de3615eee9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7a11ffbf.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33ad93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489b97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5edbc7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2ef8ba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4b8d61c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2f0ceca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2020-08-25T17:10:26Z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