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5f377ce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3f458801b8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f433c617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f4144b3ce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f43bea446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f4181035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15a87f9a.png"/>
<Relationship Id="rId3" Type="http://schemas.openxmlformats.org/officeDocument/2006/relationships/image" Target="../media/file13f4883299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1138925.png"/>
<Relationship Id="rId3" Type="http://schemas.openxmlformats.org/officeDocument/2006/relationships/image" Target="../media/file13f458cd4b8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364d3a23.png"/>
<Relationship Id="rId3" Type="http://schemas.openxmlformats.org/officeDocument/2006/relationships/image" Target="../media/file13f438e64a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70226b14.png"/>
<Relationship Id="rId3" Type="http://schemas.openxmlformats.org/officeDocument/2006/relationships/image" Target="../media/file13f4101f17c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420a580e.png"/>
<Relationship Id="rId3" Type="http://schemas.openxmlformats.org/officeDocument/2006/relationships/image" Target="../media/file13f42293277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225c193f.png"/>
<Relationship Id="rId3" Type="http://schemas.openxmlformats.org/officeDocument/2006/relationships/image" Target="../media/file13f415d68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32ee6d9b.png"/>
<Relationship Id="rId3" Type="http://schemas.openxmlformats.org/officeDocument/2006/relationships/image" Target="../media/file13f42dae9c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f4240a48b4.png"/>
<Relationship Id="rId3" Type="http://schemas.openxmlformats.org/officeDocument/2006/relationships/image" Target="../media/file13f43af47e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4626180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21cb5bb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56dec5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545a69a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1535352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681561e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f4cb7697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3,456,961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3,456,961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2021-02-08T00:03:36Z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