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d4876a973dd.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d4859bc50e.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d481a11f7b.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d487bdd4981.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d4843c12ad8.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d486344164.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d482415151b.png"/>
<Relationship Id="rId3" Type="http://schemas.openxmlformats.org/officeDocument/2006/relationships/image" Target="../media/file3d486d2765f.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d48257f6e56.png"/>
<Relationship Id="rId3" Type="http://schemas.openxmlformats.org/officeDocument/2006/relationships/image" Target="../media/file3d48444e6ece.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d48203363ef.png"/>
<Relationship Id="rId3" Type="http://schemas.openxmlformats.org/officeDocument/2006/relationships/image" Target="../media/file3d4861805890.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d487ba461d3.png"/>
<Relationship Id="rId3" Type="http://schemas.openxmlformats.org/officeDocument/2006/relationships/image" Target="../media/file3d487ca825fd.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d4815e4840.png"/>
<Relationship Id="rId3" Type="http://schemas.openxmlformats.org/officeDocument/2006/relationships/image" Target="../media/file3d4860f52879.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d48505e304.png"/>
<Relationship Id="rId3" Type="http://schemas.openxmlformats.org/officeDocument/2006/relationships/image" Target="../media/file3d4879ce7c30.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d482c9d3216.png"/>
<Relationship Id="rId3" Type="http://schemas.openxmlformats.org/officeDocument/2006/relationships/image" Target="../media/file3d4874bb7048.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d482063765d.png"/>
<Relationship Id="rId3" Type="http://schemas.openxmlformats.org/officeDocument/2006/relationships/image" Target="../media/file3d48705f56b8.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d484ae37079.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d4849f262ca.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d4812dc6fbd.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d4868cd4212.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d484fe23725.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d4860df4b8c.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d483571662a.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17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17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17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62,655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7,221.4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5,521,231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9,763.4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750,295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8,140.1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17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17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12 August</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172,785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17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17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4,600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7,166.6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12,120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7,522.2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6,401.2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11,049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9,823.6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5,922.7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10,673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7,015.2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7,061.5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62,655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7,221.4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750,295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8,140.1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5,521,231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9,763.4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17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17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12 August</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172,785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August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2021-08-17T17:49:25Z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