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73914c4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dc17ac765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dc6fc6120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dc6f1e4eb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dc1155160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dc645c774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46ca6499.png"/>
<Relationship Id="rId3" Type="http://schemas.openxmlformats.org/officeDocument/2006/relationships/image" Target="../media/file6dc600d6b8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3c777c7b.png"/>
<Relationship Id="rId3" Type="http://schemas.openxmlformats.org/officeDocument/2006/relationships/image" Target="../media/file6dc3da978b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186b2e9e.png"/>
<Relationship Id="rId3" Type="http://schemas.openxmlformats.org/officeDocument/2006/relationships/image" Target="../media/file6dc11381c9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5beb119d.png"/>
<Relationship Id="rId3" Type="http://schemas.openxmlformats.org/officeDocument/2006/relationships/image" Target="../media/file6dc44677ad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4f705019.png"/>
<Relationship Id="rId3" Type="http://schemas.openxmlformats.org/officeDocument/2006/relationships/image" Target="../media/file6dc62f068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4ddd6283.png"/>
<Relationship Id="rId3" Type="http://schemas.openxmlformats.org/officeDocument/2006/relationships/image" Target="../media/file6dc1e6c5a0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4ee1dc8.png"/>
<Relationship Id="rId3" Type="http://schemas.openxmlformats.org/officeDocument/2006/relationships/image" Target="../media/file6dc32c9760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dc24007939.png"/>
<Relationship Id="rId3" Type="http://schemas.openxmlformats.org/officeDocument/2006/relationships/image" Target="../media/file6dc56c937f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2cf2151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7ff067a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3b3a6e1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3d7931e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20eb6c9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e0517d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dc4e589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4,001,803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4,001,803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2021-06-16T16:29:42Z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