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583950a7.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ff41770537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f428c13ea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f458f26fc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ff4e50561.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ff42c5c18e2.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4de91d6d.png"/>
<Relationship Id="rId3" Type="http://schemas.openxmlformats.org/officeDocument/2006/relationships/image" Target="../media/fileff471f45e7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5bb676da.png"/>
<Relationship Id="rId3" Type="http://schemas.openxmlformats.org/officeDocument/2006/relationships/image" Target="../media/fileff41cbd3c4a.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2b976265.png"/>
<Relationship Id="rId3" Type="http://schemas.openxmlformats.org/officeDocument/2006/relationships/image" Target="../media/fileff47def36c2.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47e77d72.png"/>
<Relationship Id="rId3" Type="http://schemas.openxmlformats.org/officeDocument/2006/relationships/image" Target="../media/fileff43fc6610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486f7e84.png"/>
<Relationship Id="rId3" Type="http://schemas.openxmlformats.org/officeDocument/2006/relationships/image" Target="../media/fileff478f9554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73e0663f.png"/>
<Relationship Id="rId3" Type="http://schemas.openxmlformats.org/officeDocument/2006/relationships/image" Target="../media/fileff46cd35757.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5fba4cf6.png"/>
<Relationship Id="rId3" Type="http://schemas.openxmlformats.org/officeDocument/2006/relationships/image" Target="../media/fileff451d3718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ff4768934b9.png"/>
<Relationship Id="rId3" Type="http://schemas.openxmlformats.org/officeDocument/2006/relationships/image" Target="../media/fileff4671b2810.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f236ff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7b9c1750.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50572c03.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3f0470d.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7d0aa8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22514f3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ff47d2141ce.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7,953,228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1,136,522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10,869.8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18,697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11,604.2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10,309.6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14,201.5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14,939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10,269.2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10,994.3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10,878.1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97,885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11,281.8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1,136,522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12,330.4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7,953,228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14,064.0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09 November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09 November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04 November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4,324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210,769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36,831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399.6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09 November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2021-11-09T18:03:19Z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