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c52d47f6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9acdc86a1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ac55eb2e1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ac297e369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9ac71d9630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9ac40c2c0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c6b8832fa.png"/>
<Relationship Id="rId3" Type="http://schemas.openxmlformats.org/officeDocument/2006/relationships/image" Target="../media/file9ac6da1719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c3c2a43fe.png"/>
<Relationship Id="rId3" Type="http://schemas.openxmlformats.org/officeDocument/2006/relationships/image" Target="../media/file9ac50d349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c79901541.png"/>
<Relationship Id="rId3" Type="http://schemas.openxmlformats.org/officeDocument/2006/relationships/image" Target="../media/file9ac6d94253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c7bcb1d37.png"/>
<Relationship Id="rId3" Type="http://schemas.openxmlformats.org/officeDocument/2006/relationships/image" Target="../media/file9ac3de6172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c31f477aa.png"/>
<Relationship Id="rId3" Type="http://schemas.openxmlformats.org/officeDocument/2006/relationships/image" Target="../media/file9ac42d61ed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c84b1888.png"/>
<Relationship Id="rId3" Type="http://schemas.openxmlformats.org/officeDocument/2006/relationships/image" Target="../media/file9ac498a163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c42ee4e7c.png"/>
<Relationship Id="rId3" Type="http://schemas.openxmlformats.org/officeDocument/2006/relationships/image" Target="../media/file9ac172ca7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9ac424378f0.png"/>
<Relationship Id="rId3" Type="http://schemas.openxmlformats.org/officeDocument/2006/relationships/image" Target="../media/file9ac2e125e5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c6b11651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c385450f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c185b4d8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c507519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c1af46d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c48ff3f3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9ac5012699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11,408,560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1,739,167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21,789.0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1,739,167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11,408,560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852,850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2022-01-03T19:40:22Z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