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71372e4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2c6e53416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2c6064bb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2c50b859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2c5aac55e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2c75a052e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e2c428c30c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24ef11.png"/>
<Relationship Id="rId3" Type="http://schemas.openxmlformats.org/officeDocument/2006/relationships/image" Target="../media/file2e2c292aa5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1d99774b.png"/>
<Relationship Id="rId3" Type="http://schemas.openxmlformats.org/officeDocument/2006/relationships/image" Target="../media/file2e2c7215506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6db672b8.png"/>
<Relationship Id="rId3" Type="http://schemas.openxmlformats.org/officeDocument/2006/relationships/image" Target="../media/file2e2c25262e0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6417633.png"/>
<Relationship Id="rId3" Type="http://schemas.openxmlformats.org/officeDocument/2006/relationships/image" Target="../media/file2e2c34286e3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44027e04.png"/>
<Relationship Id="rId3" Type="http://schemas.openxmlformats.org/officeDocument/2006/relationships/image" Target="../media/file2e2c285c6f9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50732b64.png"/>
<Relationship Id="rId3" Type="http://schemas.openxmlformats.org/officeDocument/2006/relationships/image" Target="../media/file2e2cd1e39c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fff515f.png"/>
<Relationship Id="rId3" Type="http://schemas.openxmlformats.org/officeDocument/2006/relationships/image" Target="../media/file2e2c1f49127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c442b1738.png"/>
<Relationship Id="rId3" Type="http://schemas.openxmlformats.org/officeDocument/2006/relationships/image" Target="../media/file2e2c301f226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39af23f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32122ba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14c1fd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429137c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6d6a54f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19061ae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c460c112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3,225,301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3,225,301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149 triages made. This is an decrease of 14 triages compared to the previous day (163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25 January there were 1,104 triages to NHS Pathways for COVID-19, this is an average of 158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2021-01-26T20:25:44Z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