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6d6e4be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9413da51d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9441b6529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94665746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945d79d7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94613b9a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5b7e7145.png"/>
<Relationship Id="rId3" Type="http://schemas.openxmlformats.org/officeDocument/2006/relationships/image" Target="../media/file22947f52332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2e19778d.png"/>
<Relationship Id="rId3" Type="http://schemas.openxmlformats.org/officeDocument/2006/relationships/image" Target="../media/file22943aa3619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5525297f.png"/>
<Relationship Id="rId3" Type="http://schemas.openxmlformats.org/officeDocument/2006/relationships/image" Target="../media/file2294461a367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282a12c5.png"/>
<Relationship Id="rId3" Type="http://schemas.openxmlformats.org/officeDocument/2006/relationships/image" Target="../media/file229434c251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72d12097.png"/>
<Relationship Id="rId3" Type="http://schemas.openxmlformats.org/officeDocument/2006/relationships/image" Target="../media/file22942a8319c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2dd72041.png"/>
<Relationship Id="rId3" Type="http://schemas.openxmlformats.org/officeDocument/2006/relationships/image" Target="../media/file2294e4445f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427a562a.png"/>
<Relationship Id="rId3" Type="http://schemas.openxmlformats.org/officeDocument/2006/relationships/image" Target="../media/file2294517e428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9420367569.png"/>
<Relationship Id="rId3" Type="http://schemas.openxmlformats.org/officeDocument/2006/relationships/image" Target="../media/file229438724a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4ff671e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5226233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4852744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5adb393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5c4b27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149c50a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941d974c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5,064,671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684,875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684,875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5,064,671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2021-07-29T16:48:12Z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