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8040ea158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807bfa79e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8063f9376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803697664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8026df1f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802f0f5e5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08025cc7d2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8074053864.png"/>
<Relationship Id="rId3" Type="http://schemas.openxmlformats.org/officeDocument/2006/relationships/image" Target="../media/file20802c475b9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8012e53fa.png"/>
<Relationship Id="rId3" Type="http://schemas.openxmlformats.org/officeDocument/2006/relationships/image" Target="../media/file2080332d324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8045c93ace.png"/>
<Relationship Id="rId3" Type="http://schemas.openxmlformats.org/officeDocument/2006/relationships/image" Target="../media/file2080575f431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8030b208d.png"/>
<Relationship Id="rId3" Type="http://schemas.openxmlformats.org/officeDocument/2006/relationships/image" Target="../media/file208017ca502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804b7415a.png"/>
<Relationship Id="rId3" Type="http://schemas.openxmlformats.org/officeDocument/2006/relationships/image" Target="../media/file20802e8d97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807f727991.png"/>
<Relationship Id="rId3" Type="http://schemas.openxmlformats.org/officeDocument/2006/relationships/image" Target="../media/file208012bd56f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80373c433c.png"/>
<Relationship Id="rId3" Type="http://schemas.openxmlformats.org/officeDocument/2006/relationships/image" Target="../media/file2080eb52d47.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803333cc4.png"/>
<Relationship Id="rId3" Type="http://schemas.openxmlformats.org/officeDocument/2006/relationships/image" Target="../media/file20803c95319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806cbb7c6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805c4592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803ac04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8040437f3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806500298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80492d302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80273af1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3,301,106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3,301,106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113 triages made. This is an decrease of 18 triages compared to the previous day (131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28 January there were 986 triages to NHS Pathways for COVID-19, this is an average of 141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2021-01-29T19:29:07Z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