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57de1e6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7024806f9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7040594ba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7012b9412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701ce520c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702c3d5d0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b7010ca49f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6ad72cb1.png"/>
<Relationship Id="rId3" Type="http://schemas.openxmlformats.org/officeDocument/2006/relationships/image" Target="../media/fileb703a48412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5b681fa2.png"/>
<Relationship Id="rId3" Type="http://schemas.openxmlformats.org/officeDocument/2006/relationships/image" Target="../media/fileb7024c1a6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96b18f2.png"/>
<Relationship Id="rId3" Type="http://schemas.openxmlformats.org/officeDocument/2006/relationships/image" Target="../media/fileb702f095de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6d163284.png"/>
<Relationship Id="rId3" Type="http://schemas.openxmlformats.org/officeDocument/2006/relationships/image" Target="../media/fileb70321f82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181d5058.png"/>
<Relationship Id="rId3" Type="http://schemas.openxmlformats.org/officeDocument/2006/relationships/image" Target="../media/fileb702707f2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73d22552.png"/>
<Relationship Id="rId3" Type="http://schemas.openxmlformats.org/officeDocument/2006/relationships/image" Target="../media/fileb7062be671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307258fb.png"/>
<Relationship Id="rId3" Type="http://schemas.openxmlformats.org/officeDocument/2006/relationships/image" Target="../media/fileb7013da1e87.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7044ee63b8.png"/>
<Relationship Id="rId3" Type="http://schemas.openxmlformats.org/officeDocument/2006/relationships/image" Target="../media/fileb702ccd795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aa96f4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dd9752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54d7fe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64c9131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42ec46b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38c4716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702108637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1,711,738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193,567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193,567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1,711,738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120 triages made. This is an decrease of 5 triages compared to the previous day (125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17 December there were 712 triages to NHS Pathways for COVID-19, this is an average of 102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2020-12-19T20:17:20Z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