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8233b356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a829af477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a8131679f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a81afb1ca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a89cb3f2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a83c5c142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82f1e196e.png"/>
<Relationship Id="rId3" Type="http://schemas.openxmlformats.org/officeDocument/2006/relationships/image" Target="../media/file25a86a003a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83bff5723.png"/>
<Relationship Id="rId3" Type="http://schemas.openxmlformats.org/officeDocument/2006/relationships/image" Target="../media/file25a8187e786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816582133.png"/>
<Relationship Id="rId3" Type="http://schemas.openxmlformats.org/officeDocument/2006/relationships/image" Target="../media/file25a827d4552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81679ca8.png"/>
<Relationship Id="rId3" Type="http://schemas.openxmlformats.org/officeDocument/2006/relationships/image" Target="../media/file25a83426629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843433279.png"/>
<Relationship Id="rId3" Type="http://schemas.openxmlformats.org/officeDocument/2006/relationships/image" Target="../media/file25a8550c353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81dbb67f.png"/>
<Relationship Id="rId3" Type="http://schemas.openxmlformats.org/officeDocument/2006/relationships/image" Target="../media/file25a8437322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874033d4f.png"/>
<Relationship Id="rId3" Type="http://schemas.openxmlformats.org/officeDocument/2006/relationships/image" Target="../media/file25a81d339f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87863cb8.png"/>
<Relationship Id="rId3" Type="http://schemas.openxmlformats.org/officeDocument/2006/relationships/image" Target="../media/file25a8419b607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8365ec2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862997c0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82cda10c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8454d448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82d0c460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8727632f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83c2f194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09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3,703,136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523,742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09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09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523,742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3,703,136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09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2021-03-09T16:20:57Z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