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55e4131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104cd8210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106d081fb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103d677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1039c8cc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10329121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61024257bf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17965b43.png"/>
<Relationship Id="rId3" Type="http://schemas.openxmlformats.org/officeDocument/2006/relationships/image" Target="../media/file261028ea6cb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48c9223f.png"/>
<Relationship Id="rId3" Type="http://schemas.openxmlformats.org/officeDocument/2006/relationships/image" Target="../media/file26102ac747b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740b6a57.png"/>
<Relationship Id="rId3" Type="http://schemas.openxmlformats.org/officeDocument/2006/relationships/image" Target="../media/file261099c534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7e767dd8.png"/>
<Relationship Id="rId3" Type="http://schemas.openxmlformats.org/officeDocument/2006/relationships/image" Target="../media/file261049374e9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2db2325.png"/>
<Relationship Id="rId3" Type="http://schemas.openxmlformats.org/officeDocument/2006/relationships/image" Target="../media/file261050b956d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7a5c6815.png"/>
<Relationship Id="rId3" Type="http://schemas.openxmlformats.org/officeDocument/2006/relationships/image" Target="../media/file2610e5c5e1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75afd8f.png"/>
<Relationship Id="rId3" Type="http://schemas.openxmlformats.org/officeDocument/2006/relationships/image" Target="../media/file2610549535b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101835217d.png"/>
<Relationship Id="rId3" Type="http://schemas.openxmlformats.org/officeDocument/2006/relationships/image" Target="../media/file261056b73fe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76cb4cc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4f44665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4315531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42025a6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5db45a2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18893e2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105e19309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3,322,195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3,322,195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113 triages made. This is an decrease of 18 triages compared to the previous day (131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28 January there were 986 triages to NHS Pathways for COVID-19, this is an average of 141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2021-01-30T19:10:42Z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