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6948761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141e116f9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1454051d4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14606664d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1470361d7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143f28625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20c6693.png"/>
<Relationship Id="rId3" Type="http://schemas.openxmlformats.org/officeDocument/2006/relationships/image" Target="../media/file1f146c05380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7064408d.png"/>
<Relationship Id="rId3" Type="http://schemas.openxmlformats.org/officeDocument/2006/relationships/image" Target="../media/file1f141e557d9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54702b3e.png"/>
<Relationship Id="rId3" Type="http://schemas.openxmlformats.org/officeDocument/2006/relationships/image" Target="../media/file1f1461b253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50fc39f3.png"/>
<Relationship Id="rId3" Type="http://schemas.openxmlformats.org/officeDocument/2006/relationships/image" Target="../media/file1f14207e565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3e60df9.png"/>
<Relationship Id="rId3" Type="http://schemas.openxmlformats.org/officeDocument/2006/relationships/image" Target="../media/file1f146b0b4cd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18531c4.png"/>
<Relationship Id="rId3" Type="http://schemas.openxmlformats.org/officeDocument/2006/relationships/image" Target="../media/file1f146248bf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13ae32c.png"/>
<Relationship Id="rId3" Type="http://schemas.openxmlformats.org/officeDocument/2006/relationships/image" Target="../media/file1f1465f9220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1469812292.png"/>
<Relationship Id="rId3" Type="http://schemas.openxmlformats.org/officeDocument/2006/relationships/image" Target="../media/file1f1443707ce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39de10e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40c050c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317866c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2370209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273f444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2f2d31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1474b363d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6,374,123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6,374,123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2021-09-20T16:29:52Z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