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dc26ecbdc.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adc33b79b5.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adc50e61f1d.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adc5c9523ff.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adc75a19f9.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adc63767db2.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dc3f5171c6.png"/>
<Relationship Id="rId3" Type="http://schemas.openxmlformats.org/officeDocument/2006/relationships/image" Target="../media/file2adc59632439.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dc29bd5039.png"/>
<Relationship Id="rId3" Type="http://schemas.openxmlformats.org/officeDocument/2006/relationships/image" Target="../media/file2adc6e596075.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dc1a1122a8.png"/>
<Relationship Id="rId3" Type="http://schemas.openxmlformats.org/officeDocument/2006/relationships/image" Target="../media/file2adc1cef48ca.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dc26502311.png"/>
<Relationship Id="rId3" Type="http://schemas.openxmlformats.org/officeDocument/2006/relationships/image" Target="../media/file2adc362f635.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dc34fc7bca.png"/>
<Relationship Id="rId3" Type="http://schemas.openxmlformats.org/officeDocument/2006/relationships/image" Target="../media/file2adc784d755a.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dc22cb2676.png"/>
<Relationship Id="rId3" Type="http://schemas.openxmlformats.org/officeDocument/2006/relationships/image" Target="../media/file2adc484dac5.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dc76c7721f.png"/>
<Relationship Id="rId3" Type="http://schemas.openxmlformats.org/officeDocument/2006/relationships/image" Target="../media/file2adc47a2248e.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dc63202673.png"/>
<Relationship Id="rId3" Type="http://schemas.openxmlformats.org/officeDocument/2006/relationships/image" Target="../media/file2adc53484f79.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dcd095891.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dc62e048e.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dc676a36c3.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dc4770527a.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dc58a9179e.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dc468fc46.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dc46a9752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22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39,599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4,583.3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3,614,793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6,422.1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514,233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5,601.6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22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17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70,422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22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4,337.4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4,799.1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3,841.4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7,481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6,655.2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3,779.8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4,340.4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4,495.8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39,599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4,583.3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514,233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5,601.6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3,614,793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6,422.1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22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17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70,422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2021-02-23T13:29:46Z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