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775ea2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f012b6531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0368a667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0387d5a0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021c798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0832725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52e85fff.png"/>
<Relationship Id="rId3" Type="http://schemas.openxmlformats.org/officeDocument/2006/relationships/image" Target="../media/file20f09e0754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36162aad.png"/>
<Relationship Id="rId3" Type="http://schemas.openxmlformats.org/officeDocument/2006/relationships/image" Target="../media/file20f02d9e28b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770f1d96.png"/>
<Relationship Id="rId3" Type="http://schemas.openxmlformats.org/officeDocument/2006/relationships/image" Target="../media/file20f043ce2fa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1b994a53.png"/>
<Relationship Id="rId3" Type="http://schemas.openxmlformats.org/officeDocument/2006/relationships/image" Target="../media/file20f0e1c6b9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64314406.png"/>
<Relationship Id="rId3" Type="http://schemas.openxmlformats.org/officeDocument/2006/relationships/image" Target="../media/file20f07bb868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27b2ab3.png"/>
<Relationship Id="rId3" Type="http://schemas.openxmlformats.org/officeDocument/2006/relationships/image" Target="../media/file20f0527610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3a6214c.png"/>
<Relationship Id="rId3" Type="http://schemas.openxmlformats.org/officeDocument/2006/relationships/image" Target="../media/file20f0556c88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065ed66ae.png"/>
<Relationship Id="rId3" Type="http://schemas.openxmlformats.org/officeDocument/2006/relationships/image" Target="../media/file20f01a032a9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2396761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464c37e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3c9a746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445420e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145231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5ed2674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029af4d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2,705,964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2,705,964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2021-01-11T19:13:51Z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