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a8321a56f9.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7a86908343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7a815cf29d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7a81fa9490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7a8335b207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7a85d0b3cfd.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a871115145.png"/>
<Relationship Id="rId3" Type="http://schemas.openxmlformats.org/officeDocument/2006/relationships/image" Target="../media/file37a864bc1069.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a8690a4480.png"/>
<Relationship Id="rId3" Type="http://schemas.openxmlformats.org/officeDocument/2006/relationships/image" Target="../media/file37a86d461fad.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a846c62359.png"/>
<Relationship Id="rId3" Type="http://schemas.openxmlformats.org/officeDocument/2006/relationships/image" Target="../media/file37a871a05d3b.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a8153d15bc.png"/>
<Relationship Id="rId3" Type="http://schemas.openxmlformats.org/officeDocument/2006/relationships/image" Target="../media/file37a81a3a4af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a8337c4dd6.png"/>
<Relationship Id="rId3" Type="http://schemas.openxmlformats.org/officeDocument/2006/relationships/image" Target="../media/file37a8d9e79c5.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a865f16e79.png"/>
<Relationship Id="rId3" Type="http://schemas.openxmlformats.org/officeDocument/2006/relationships/image" Target="../media/file37a81b71638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a81c4326a7.png"/>
<Relationship Id="rId3" Type="http://schemas.openxmlformats.org/officeDocument/2006/relationships/image" Target="../media/file37a869304051.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a810a82b51.png"/>
<Relationship Id="rId3" Type="http://schemas.openxmlformats.org/officeDocument/2006/relationships/image" Target="../media/file37a82dcf5d2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a879a316a8.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a81280186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a83cf563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a83f55737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a82c1e2fd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a850486a47.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a824f200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25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25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41,261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4,775.7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3,778,510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531,431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5,788.9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25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25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4,447.8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5,051.7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3,977.6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6,979.0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3,902.2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4,470.2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4,752.6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41,261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4,775.7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531,431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5,788.9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3,778,510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March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25 March</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March</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March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March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March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2021-03-25T19:23:22Z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