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43bf76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801d4e32b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07a1950f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03631195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07145296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0b4b2c6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3df6504c.png"/>
<Relationship Id="rId3" Type="http://schemas.openxmlformats.org/officeDocument/2006/relationships/image" Target="../media/file198047fb762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653d3353.png"/>
<Relationship Id="rId3" Type="http://schemas.openxmlformats.org/officeDocument/2006/relationships/image" Target="../media/file198048ce16d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25721515.png"/>
<Relationship Id="rId3" Type="http://schemas.openxmlformats.org/officeDocument/2006/relationships/image" Target="../media/file1980384f141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20b16362.png"/>
<Relationship Id="rId3" Type="http://schemas.openxmlformats.org/officeDocument/2006/relationships/image" Target="../media/file19806b423c3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67c11eee.png"/>
<Relationship Id="rId3" Type="http://schemas.openxmlformats.org/officeDocument/2006/relationships/image" Target="../media/file19802ab427d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7ed2373a.png"/>
<Relationship Id="rId3" Type="http://schemas.openxmlformats.org/officeDocument/2006/relationships/image" Target="../media/file198022964e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6af2bae.png"/>
<Relationship Id="rId3" Type="http://schemas.openxmlformats.org/officeDocument/2006/relationships/image" Target="../media/file1980623c1d8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35936e27.png"/>
<Relationship Id="rId3" Type="http://schemas.openxmlformats.org/officeDocument/2006/relationships/image" Target="../media/file19801c2064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2d5158e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1ce74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19cc6dc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5a5138e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25558b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6b212cc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7cc14d7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8,084,740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8,084,740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2021-11-13T21:51:12Z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