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3107dc8c3e.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33103cfc57c6.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310df04092.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3103702e7.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31016336a7a.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31066bf32.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31044581a07.png"/>
<Relationship Id="rId3" Type="http://schemas.openxmlformats.org/officeDocument/2006/relationships/image" Target="../media/file331026a37c97.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3104d0c312.png"/>
<Relationship Id="rId3" Type="http://schemas.openxmlformats.org/officeDocument/2006/relationships/image" Target="../media/file331066f37290.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310751c1f1d.png"/>
<Relationship Id="rId3" Type="http://schemas.openxmlformats.org/officeDocument/2006/relationships/image" Target="../media/file331052f46cc6.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310116149de.png"/>
<Relationship Id="rId3" Type="http://schemas.openxmlformats.org/officeDocument/2006/relationships/image" Target="../media/file33103c4f5558.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3103fbb5c8e.png"/>
<Relationship Id="rId3" Type="http://schemas.openxmlformats.org/officeDocument/2006/relationships/image" Target="../media/file3310639c2973.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31054047516.png"/>
<Relationship Id="rId3" Type="http://schemas.openxmlformats.org/officeDocument/2006/relationships/image" Target="../media/file33103b4b2fd3.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31045723e74.png"/>
<Relationship Id="rId3" Type="http://schemas.openxmlformats.org/officeDocument/2006/relationships/image" Target="../media/file331048866aa.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3102aad402d.png"/>
<Relationship Id="rId3" Type="http://schemas.openxmlformats.org/officeDocument/2006/relationships/image" Target="../media/file33107f861efd.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31017f15bf.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31049f255d3.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31077fe312d.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3101edb146d.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310e601c.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310751517fa.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3107d322327.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16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16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16 December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16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126,678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14,600.4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9,420,017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16,657.8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1,431,195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15,527.3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16 December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16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11 December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5,337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615.1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305,434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540.1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60,700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658.5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16 December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16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8,621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13,431.1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24,110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14,963.7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16,317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13,428.7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20,045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17,821.9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19,174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13,180.4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23,017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15,128.6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15,394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13,902.7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126,678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14,600.4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1,431,195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15,527.3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9,420,017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16,657.8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16 December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16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11 December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574.9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603.3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585.1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675.7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525.9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652.0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693.6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5,337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615.1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305,434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540.1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60,700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658.5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16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16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16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16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16 December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16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16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16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16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16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16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16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16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16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16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16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2021-12-16T16:26:06Z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