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dc5f636a7e.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1dc272e3861.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1dc415c5dd1.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1dc723f2a4d.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1dc3d846505.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1dc15f6f81.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dc5e9a1f80.png"/>
<Relationship Id="rId3" Type="http://schemas.openxmlformats.org/officeDocument/2006/relationships/image" Target="../media/file31dc20cc5045.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dc2eba436e.png"/>
<Relationship Id="rId3" Type="http://schemas.openxmlformats.org/officeDocument/2006/relationships/image" Target="../media/file31dc2d0792f.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dc1f0a1111.png"/>
<Relationship Id="rId3" Type="http://schemas.openxmlformats.org/officeDocument/2006/relationships/image" Target="../media/file31dc1daa62c4.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dc66e263c9.png"/>
<Relationship Id="rId3" Type="http://schemas.openxmlformats.org/officeDocument/2006/relationships/image" Target="../media/file31dc3a5943dc.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dc7fbe756f.png"/>
<Relationship Id="rId3" Type="http://schemas.openxmlformats.org/officeDocument/2006/relationships/image" Target="../media/file31dc1d9bb6d.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dc3327fde.png"/>
<Relationship Id="rId3" Type="http://schemas.openxmlformats.org/officeDocument/2006/relationships/image" Target="../media/file31dc1e931b22.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dc3dce636b.png"/>
<Relationship Id="rId3" Type="http://schemas.openxmlformats.org/officeDocument/2006/relationships/image" Target="../media/file31dce1d731a.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dc416e32.png"/>
<Relationship Id="rId3" Type="http://schemas.openxmlformats.org/officeDocument/2006/relationships/image" Target="../media/file31dc6a655ae2.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dc4d224eab.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dc333337ad.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dc75d512d9.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dc176a2d19.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dc623d49a6.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dc3f6a83b.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dc34e424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23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23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65,080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7,500.9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5,684,645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10,052.4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776,178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8,420.9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23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18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183,325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28,748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23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7,425.2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7,759.3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6,801.2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10,122.3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6,156.4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7,282.0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7,340.6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65,080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7,500.9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776,178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8,420.9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5,684,645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10,052.4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23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18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183,325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28,748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August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2021-08-23T16:23:38Z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