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243eb743a4.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5244416a49.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52432f33adf.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524d2a3ecd.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5242a1c6051.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5241077225a.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243d187529.png"/>
<Relationship Id="rId3" Type="http://schemas.openxmlformats.org/officeDocument/2006/relationships/image" Target="../media/file25247234487a.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241f6339e4.png"/>
<Relationship Id="rId3" Type="http://schemas.openxmlformats.org/officeDocument/2006/relationships/image" Target="../media/file252461422ce6.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245db53273.png"/>
<Relationship Id="rId3" Type="http://schemas.openxmlformats.org/officeDocument/2006/relationships/image" Target="../media/file25244ba02cd2.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2451ef2135.png"/>
<Relationship Id="rId3" Type="http://schemas.openxmlformats.org/officeDocument/2006/relationships/image" Target="../media/file25245b7c71a1.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24d8874f4.png"/>
<Relationship Id="rId3" Type="http://schemas.openxmlformats.org/officeDocument/2006/relationships/image" Target="../media/file25245ff244d4.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242c08498e.png"/>
<Relationship Id="rId3" Type="http://schemas.openxmlformats.org/officeDocument/2006/relationships/image" Target="../media/file25245b5f78c8.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245f3d7164.png"/>
<Relationship Id="rId3" Type="http://schemas.openxmlformats.org/officeDocument/2006/relationships/image" Target="../media/file252435984176.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5242f006999.png"/>
<Relationship Id="rId3" Type="http://schemas.openxmlformats.org/officeDocument/2006/relationships/image" Target="../media/file25243c172492.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242f0a78.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2456ac30f6.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245c7d3c73.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2437055d77.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2427f22681.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246d8e5eb8.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52463a1257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08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08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08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41,588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4,813.5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3,821,151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6,788.7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536,002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5,838.7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08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08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03 April</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20,822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08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08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4,482.0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8,197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5,099.0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4,019.7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7,902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7,029.7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112th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3,927.2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4,496.0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4,794.2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41,588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4,813.5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536,002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5,838.7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3,821,151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6,788.7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08 April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08 April</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03 April</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213th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173rd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20,822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April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April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April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2021-04-08T16:22:38Z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