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21003e9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f4558c787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f436724be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f438d779d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f4e1864e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f47d19267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78e45884.png"/>
<Relationship Id="rId3" Type="http://schemas.openxmlformats.org/officeDocument/2006/relationships/image" Target="../media/file19f4633c3a9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7ca72ac3.png"/>
<Relationship Id="rId3" Type="http://schemas.openxmlformats.org/officeDocument/2006/relationships/image" Target="../media/file19f46d84581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407234bb.png"/>
<Relationship Id="rId3" Type="http://schemas.openxmlformats.org/officeDocument/2006/relationships/image" Target="../media/file19f4477c4bd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40715e8d.png"/>
<Relationship Id="rId3" Type="http://schemas.openxmlformats.org/officeDocument/2006/relationships/image" Target="../media/file19f41e3c2fb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b105e47.png"/>
<Relationship Id="rId3" Type="http://schemas.openxmlformats.org/officeDocument/2006/relationships/image" Target="../media/file19f44eee256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26cd6d7a.png"/>
<Relationship Id="rId3" Type="http://schemas.openxmlformats.org/officeDocument/2006/relationships/image" Target="../media/file19f46997184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543c415a.png"/>
<Relationship Id="rId3" Type="http://schemas.openxmlformats.org/officeDocument/2006/relationships/image" Target="../media/file19f458e635b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f453d06db1.png"/>
<Relationship Id="rId3" Type="http://schemas.openxmlformats.org/officeDocument/2006/relationships/image" Target="../media/file19f437bf4b6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24917de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7cc7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42d3d8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10523da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5bd6553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603c21a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f461902b6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2021-02-24T09:31:56Z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