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410167d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81c87149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879346e6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8294770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8147c265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8651d373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5792c67.png"/>
<Relationship Id="rId3" Type="http://schemas.openxmlformats.org/officeDocument/2006/relationships/image" Target="../media/file37846b56a9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1ed23d1d.png"/>
<Relationship Id="rId3" Type="http://schemas.openxmlformats.org/officeDocument/2006/relationships/image" Target="../media/file3783117747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41ec7c15.png"/>
<Relationship Id="rId3" Type="http://schemas.openxmlformats.org/officeDocument/2006/relationships/image" Target="../media/file37815dd286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38e25c1e.png"/>
<Relationship Id="rId3" Type="http://schemas.openxmlformats.org/officeDocument/2006/relationships/image" Target="../media/file3785ac43a8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7f1e1c.png"/>
<Relationship Id="rId3" Type="http://schemas.openxmlformats.org/officeDocument/2006/relationships/image" Target="../media/file37848633b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17f846ab.png"/>
<Relationship Id="rId3" Type="http://schemas.openxmlformats.org/officeDocument/2006/relationships/image" Target="../media/file3783d4231c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25bf4803.png"/>
<Relationship Id="rId3" Type="http://schemas.openxmlformats.org/officeDocument/2006/relationships/image" Target="../media/file3781e56391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3c7677d3.png"/>
<Relationship Id="rId3" Type="http://schemas.openxmlformats.org/officeDocument/2006/relationships/image" Target="../media/file3785b3d76c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2b676d7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3954439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a5b292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6490449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5e7c24e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10eb358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1e811c8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3,899,813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3,899,813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2021-05-26T14:02:55Z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