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59884a4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ec7f45656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ec5db7785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ec129a60c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ec66d2330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ec334676d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2c0279c5.png"/>
<Relationship Id="rId3" Type="http://schemas.openxmlformats.org/officeDocument/2006/relationships/image" Target="../media/file24ec6812239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364751fc.png"/>
<Relationship Id="rId3" Type="http://schemas.openxmlformats.org/officeDocument/2006/relationships/image" Target="../media/file24ec3f477dc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4a4678da.png"/>
<Relationship Id="rId3" Type="http://schemas.openxmlformats.org/officeDocument/2006/relationships/image" Target="../media/file24ec16eb46c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74a772dc.png"/>
<Relationship Id="rId3" Type="http://schemas.openxmlformats.org/officeDocument/2006/relationships/image" Target="../media/file24ec7d4246d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7acd7bc2.png"/>
<Relationship Id="rId3" Type="http://schemas.openxmlformats.org/officeDocument/2006/relationships/image" Target="../media/file24ec5e5440c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70572d96.png"/>
<Relationship Id="rId3" Type="http://schemas.openxmlformats.org/officeDocument/2006/relationships/image" Target="../media/file24ec55ea25e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6918a2b.png"/>
<Relationship Id="rId3" Type="http://schemas.openxmlformats.org/officeDocument/2006/relationships/image" Target="../media/file24ec61a3f7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c5c5d1585.png"/>
<Relationship Id="rId3" Type="http://schemas.openxmlformats.org/officeDocument/2006/relationships/image" Target="../media/file24ec1a591fb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41562b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230378a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18c176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1b33639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693959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2d9cd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c7517112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9,655,061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9,655,061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373,985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2021-12-19T19:19:24Z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