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943b782f8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943d946ed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949c7291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945353416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941ddc6dc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945370498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94798556ff.png"/>
<Relationship Id="rId3" Type="http://schemas.openxmlformats.org/officeDocument/2006/relationships/image" Target="../media/file2e94390c380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944dd87621.png"/>
<Relationship Id="rId3" Type="http://schemas.openxmlformats.org/officeDocument/2006/relationships/image" Target="../media/file2e946de63c6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9464192f4f.png"/>
<Relationship Id="rId3" Type="http://schemas.openxmlformats.org/officeDocument/2006/relationships/image" Target="../media/file2e947ad9642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941d7e123e.png"/>
<Relationship Id="rId3" Type="http://schemas.openxmlformats.org/officeDocument/2006/relationships/image" Target="../media/file2e945296346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949e2946.png"/>
<Relationship Id="rId3" Type="http://schemas.openxmlformats.org/officeDocument/2006/relationships/image" Target="../media/file2e9436e53dd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947ee94fbd.png"/>
<Relationship Id="rId3" Type="http://schemas.openxmlformats.org/officeDocument/2006/relationships/image" Target="../media/file2e942b616ac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942f7415d.png"/>
<Relationship Id="rId3" Type="http://schemas.openxmlformats.org/officeDocument/2006/relationships/image" Target="../media/file2e943d71c6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9479db31f9.png"/>
<Relationship Id="rId3" Type="http://schemas.openxmlformats.org/officeDocument/2006/relationships/image" Target="../media/file2e946dea6e9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9421086a0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946b164ec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9476066e2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941a2e6c1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9473292d1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94c0f3b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9447176ab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3,826,495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3,826,495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2021-04-14T19:15:23Z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