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b0d03f778f745a8fa7e09db642875166a0f70c2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4e5888e704db1c638673af3341d34838923efcf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af263a2bf19872153b9408d4ad8a3f0bce1c1e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ffe6e1275d9652bacb0d9f23426ee760323ef7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db92e671cc6c788fb12d1f449d560c96c28cff6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167ae01a786f823772cb7c3f3f943031620d0f7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7d7052fef741058836a0b521f18470a8086c54ca.png"/>
<Relationship Id="rId3" Type="http://schemas.openxmlformats.org/officeDocument/2006/relationships/image" Target="../media/c9db92a5bf58b241a56f838cd2d51b18ab8dd32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2ea801f1bd67143951d7d11c2f8ccecebca90ecf.png"/>
<Relationship Id="rId3" Type="http://schemas.openxmlformats.org/officeDocument/2006/relationships/image" Target="../media/ffc86b7d72d6eecab18e4b575b928a9f47912c6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c0e05e985fe850f93bce6f42b6b0bc8275ee04aa.png"/>
<Relationship Id="rId3" Type="http://schemas.openxmlformats.org/officeDocument/2006/relationships/image" Target="../media/629a2bb3071cc87a131a0c73c20d6774a446a54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cd4d2dabe9e2d4ae42570c10797b23efc9cab421.png"/>
<Relationship Id="rId3" Type="http://schemas.openxmlformats.org/officeDocument/2006/relationships/image" Target="../media/0e0ad55933ca02b74a3c958ed95ead275dd8d54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c1fdcfaf4e355838b3b6477bafcf83c6ff290202.png"/>
<Relationship Id="rId3" Type="http://schemas.openxmlformats.org/officeDocument/2006/relationships/image" Target="../media/e6eac585a6932769b618718872145812c0da96d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9457153dac0f23817c638e3db680e39b08c01aeb.png"/>
<Relationship Id="rId3" Type="http://schemas.openxmlformats.org/officeDocument/2006/relationships/image" Target="../media/4c05306db399b24b639c05acc93e6b85f5436ec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52557758b055a2643164ff96a6342d39849540cd.png"/>
<Relationship Id="rId3" Type="http://schemas.openxmlformats.org/officeDocument/2006/relationships/image" Target="../media/593f78b5695f573ea7e0ccb2a2d1815a242bb49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8a1199237a831ea71dcd64985a9459eab72c37f3.png"/>
<Relationship Id="rId3" Type="http://schemas.openxmlformats.org/officeDocument/2006/relationships/image" Target="../media/ea79f2bbc546002ff73bfbe96a857dcc9ce5418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64d67ad5da8532ebf9eda69632605ddb364e8fd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0b45fd9c9b765148db516298bc1e21b88a92ddd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d07609df9743304826eb4d81a7998b5a8b55e72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8d87e3a7fc839e533239bf87684e5401e17dc7c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89cf5abb16e203d3bb75d9da134e42cbc87bccf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2035e0166314422278aa2a7fd7127c12ab6ab11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d47f7211542777aa5b1617318384139c9519eaf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4"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5"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7"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8"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April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14 April 2023</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14 April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7th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311,922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35,950.8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20,772,220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36,732.4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3,386,103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36,736.5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14 April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13,853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2,364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14 April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22,108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34,443.1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247th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56,007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34,760.4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40,592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33,406.9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269th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44,838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39,865.2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50,910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34,995.9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57,576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37,843.6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39,891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36,026.4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190th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311,922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35,950.8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3,386,103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36,736.5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20,772,220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36,732.4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14 April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57th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81st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184th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23rd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26.9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135th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176th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13,853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2,364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14 April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14 April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14 April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14 April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April 2023</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14 April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14 April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14 April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14 April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April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April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April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April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April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April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April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2023-04-14T09:59:30Z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